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587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587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405900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587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76868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76868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405900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405900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587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587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587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587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587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587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00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587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427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CA" sz="5870" spc="-1" strike="noStrike">
                <a:latin typeface="Arial"/>
              </a:rPr>
              <a:t>Click to edit the title text format</a:t>
            </a:r>
            <a:endParaRPr b="0" lang="en-CA" sz="587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4270" spc="-1" strike="noStrike">
                <a:latin typeface="Arial"/>
              </a:rPr>
              <a:t>Click to edit the outline text format</a:t>
            </a:r>
            <a:endParaRPr b="0" lang="en-CA" sz="4270" spc="-1" strike="noStrike">
              <a:latin typeface="Arial"/>
            </a:endParaRPr>
          </a:p>
          <a:p>
            <a:pPr lvl="1" marL="864000" indent="-324000">
              <a:spcBef>
                <a:spcPts val="151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3730" spc="-1" strike="noStrike">
                <a:latin typeface="Arial"/>
              </a:rPr>
              <a:t>Second Outline Level</a:t>
            </a:r>
            <a:endParaRPr b="0" lang="en-CA" sz="3730" spc="-1" strike="noStrike">
              <a:latin typeface="Arial"/>
            </a:endParaRPr>
          </a:p>
          <a:p>
            <a:pPr lvl="2" marL="1296000" indent="-288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Third Outline Level</a:t>
            </a:r>
            <a:endParaRPr b="0" lang="en-CA" sz="3200" spc="-1" strike="noStrike">
              <a:latin typeface="Arial"/>
            </a:endParaRPr>
          </a:p>
          <a:p>
            <a:pPr lvl="3" marL="1728000" indent="-216000">
              <a:spcBef>
                <a:spcPts val="75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670" spc="-1" strike="noStrike">
                <a:latin typeface="Arial"/>
              </a:rPr>
              <a:t>Fourth Outline Level</a:t>
            </a:r>
            <a:endParaRPr b="0" lang="en-CA" sz="2670" spc="-1" strike="noStrike">
              <a:latin typeface="Arial"/>
            </a:endParaRPr>
          </a:p>
          <a:p>
            <a:pPr lvl="4" marL="2160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670" spc="-1" strike="noStrike">
                <a:latin typeface="Arial"/>
              </a:rPr>
              <a:t>Fifth Outline Level</a:t>
            </a:r>
            <a:endParaRPr b="0" lang="en-CA" sz="2670" spc="-1" strike="noStrike">
              <a:latin typeface="Arial"/>
            </a:endParaRPr>
          </a:p>
          <a:p>
            <a:pPr lvl="5" marL="2592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670" spc="-1" strike="noStrike">
                <a:latin typeface="Arial"/>
              </a:rPr>
              <a:t>Sixth Outline Level</a:t>
            </a:r>
            <a:endParaRPr b="0" lang="en-CA" sz="2670" spc="-1" strike="noStrike">
              <a:latin typeface="Arial"/>
            </a:endParaRPr>
          </a:p>
          <a:p>
            <a:pPr lvl="6" marL="3024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670" spc="-1" strike="noStrike">
                <a:latin typeface="Arial"/>
              </a:rPr>
              <a:t>Seventh Outline Level</a:t>
            </a:r>
            <a:endParaRPr b="0" lang="en-CA" sz="267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6800"/>
            <a:ext cx="2348280" cy="520920"/>
          </a:xfrm>
          <a:prstGeom prst="rect">
            <a:avLst/>
          </a:prstGeom>
        </p:spPr>
        <p:txBody>
          <a:bodyPr lIns="0" rIns="0" tIns="0" bIns="0"/>
          <a:p>
            <a:r>
              <a:rPr b="0" lang="en-CA" sz="1400" spc="-1" strike="noStrike">
                <a:latin typeface="Times New Roman"/>
              </a:rPr>
              <a:t>&lt;date/time&gt;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6800"/>
            <a:ext cx="3195000" cy="52092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CA" sz="1400" spc="-1" strike="noStrike">
                <a:latin typeface="Times New Roman"/>
              </a:rPr>
              <a:t>&lt;footer&gt;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6800"/>
            <a:ext cx="2348280" cy="520920"/>
          </a:xfrm>
          <a:prstGeom prst="rect">
            <a:avLst/>
          </a:prstGeom>
        </p:spPr>
        <p:txBody>
          <a:bodyPr lIns="0" rIns="0" tIns="0" bIns="0"/>
          <a:p>
            <a:pPr algn="r"/>
            <a:fld id="{4F578B53-414F-45C8-A6E0-C131AA6B994B}" type="slidenum">
              <a:rPr b="0" lang="en-CA" sz="1400" spc="-1" strike="noStrike">
                <a:latin typeface="Times New Roman"/>
              </a:rPr>
              <a:t>&lt;number&gt;</a:t>
            </a:fld>
            <a:endParaRPr b="0" lang="en-CA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19440" y="12600"/>
            <a:ext cx="10079640" cy="755928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19440" y="12600"/>
            <a:ext cx="10079640" cy="755928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19440" y="12600"/>
            <a:ext cx="10079640" cy="755928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19440" y="12600"/>
            <a:ext cx="10079640" cy="7559280"/>
          </a:xfrm>
          <a:prstGeom prst="rect">
            <a:avLst/>
          </a:prstGeom>
          <a:ln>
            <a:noFill/>
          </a:ln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19440" y="12600"/>
            <a:ext cx="10079640" cy="755928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19440" y="12600"/>
            <a:ext cx="10079640" cy="755928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19440" y="12600"/>
            <a:ext cx="10079640" cy="755928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19440" y="12600"/>
            <a:ext cx="10079640" cy="755928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2019-11-21T01:31:16Z</dcterms:created>
  <dc:creator/>
  <dc:description/>
  <dc:language>en-CA</dc:language>
  <cp:lastModifiedBy/>
  <dcterms:modified xsi:type="dcterms:W3CDTF">2019-11-21T01:40:59Z</dcterms:modified>
  <cp:revision>5</cp:revision>
  <dc:subject/>
  <dc:title/>
</cp:coreProperties>
</file>